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4" r:id="rId2"/>
    <p:sldMasterId id="2147483682" r:id="rId3"/>
    <p:sldMasterId id="2147483670" r:id="rId4"/>
    <p:sldMasterId id="2147483658" r:id="rId5"/>
  </p:sldMasterIdLst>
  <p:notesMasterIdLst>
    <p:notesMasterId r:id="rId13"/>
  </p:notesMasterIdLst>
  <p:handoutMasterIdLst>
    <p:handoutMasterId r:id="rId14"/>
  </p:handoutMasterIdLst>
  <p:sldIdLst>
    <p:sldId id="444" r:id="rId6"/>
    <p:sldId id="436" r:id="rId7"/>
    <p:sldId id="433" r:id="rId8"/>
    <p:sldId id="438" r:id="rId9"/>
    <p:sldId id="439" r:id="rId10"/>
    <p:sldId id="440" r:id="rId11"/>
    <p:sldId id="441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19884E4-3981-4942-B65A-817B16C98AFE}">
          <p14:sldIdLst>
            <p14:sldId id="444"/>
            <p14:sldId id="436"/>
            <p14:sldId id="433"/>
            <p14:sldId id="438"/>
            <p14:sldId id="439"/>
            <p14:sldId id="440"/>
            <p14:sldId id="441"/>
          </p14:sldIdLst>
        </p14:section>
        <p14:section name="Section sans titre" id="{F6767E5F-DAB7-40D5-8732-747675A3D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DC"/>
    <a:srgbClr val="F0526B"/>
    <a:srgbClr val="ED6B26"/>
    <a:srgbClr val="975651"/>
    <a:srgbClr val="9B65A5"/>
    <a:srgbClr val="50BE9A"/>
    <a:srgbClr val="F99D2A"/>
    <a:srgbClr val="29D6FF"/>
    <a:srgbClr val="43B649"/>
    <a:srgbClr val="8ED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71" autoAdjust="0"/>
    <p:restoredTop sz="86158" autoAdjust="0"/>
  </p:normalViewPr>
  <p:slideViewPr>
    <p:cSldViewPr>
      <p:cViewPr varScale="1">
        <p:scale>
          <a:sx n="59" d="100"/>
          <a:sy n="5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317" y="-6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60" cy="496333"/>
          </a:xfrm>
          <a:prstGeom prst="rect">
            <a:avLst/>
          </a:prstGeom>
        </p:spPr>
        <p:txBody>
          <a:bodyPr vert="horz" lIns="95533" tIns="47767" rIns="95533" bIns="4776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7" y="2"/>
            <a:ext cx="2945660" cy="496333"/>
          </a:xfrm>
          <a:prstGeom prst="rect">
            <a:avLst/>
          </a:prstGeom>
        </p:spPr>
        <p:txBody>
          <a:bodyPr vert="horz" lIns="95533" tIns="47767" rIns="95533" bIns="47767" rtlCol="0"/>
          <a:lstStyle>
            <a:lvl1pPr algn="r">
              <a:defRPr sz="1300"/>
            </a:lvl1pPr>
          </a:lstStyle>
          <a:p>
            <a:fld id="{894633F6-3F13-4A57-A9BE-0010DE10176E}" type="datetimeFigureOut">
              <a:rPr lang="fr-FR" smtClean="0"/>
              <a:pPr/>
              <a:t>21/04/2026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428585"/>
            <a:ext cx="2945660" cy="496333"/>
          </a:xfrm>
          <a:prstGeom prst="rect">
            <a:avLst/>
          </a:prstGeom>
        </p:spPr>
        <p:txBody>
          <a:bodyPr vert="horz" lIns="95533" tIns="47767" rIns="95533" bIns="4776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7" y="9428585"/>
            <a:ext cx="2945660" cy="496333"/>
          </a:xfrm>
          <a:prstGeom prst="rect">
            <a:avLst/>
          </a:prstGeom>
        </p:spPr>
        <p:txBody>
          <a:bodyPr vert="horz" lIns="95533" tIns="47767" rIns="95533" bIns="47767" rtlCol="0" anchor="b"/>
          <a:lstStyle>
            <a:lvl1pPr algn="r">
              <a:defRPr sz="1300"/>
            </a:lvl1pPr>
          </a:lstStyle>
          <a:p>
            <a:fld id="{48314ABD-1351-433B-83FA-A48D4F6868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26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60" cy="496333"/>
          </a:xfrm>
          <a:prstGeom prst="rect">
            <a:avLst/>
          </a:prstGeom>
        </p:spPr>
        <p:txBody>
          <a:bodyPr vert="horz" lIns="95533" tIns="47767" rIns="95533" bIns="4776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60" cy="496333"/>
          </a:xfrm>
          <a:prstGeom prst="rect">
            <a:avLst/>
          </a:prstGeom>
        </p:spPr>
        <p:txBody>
          <a:bodyPr vert="horz" lIns="95533" tIns="47767" rIns="95533" bIns="47767" rtlCol="0"/>
          <a:lstStyle>
            <a:lvl1pPr algn="r">
              <a:defRPr sz="1300"/>
            </a:lvl1pPr>
          </a:lstStyle>
          <a:p>
            <a:fld id="{BF295324-E9B9-4679-B6B0-625E380A5DE2}" type="datetimeFigureOut">
              <a:rPr lang="fr-FR" smtClean="0"/>
              <a:pPr/>
              <a:t>21/04/2026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3" tIns="47767" rIns="95533" bIns="4776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5533" tIns="47767" rIns="95533" bIns="47767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5"/>
            <a:ext cx="2945660" cy="496333"/>
          </a:xfrm>
          <a:prstGeom prst="rect">
            <a:avLst/>
          </a:prstGeom>
        </p:spPr>
        <p:txBody>
          <a:bodyPr vert="horz" lIns="95533" tIns="47767" rIns="95533" bIns="4776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60" cy="496333"/>
          </a:xfrm>
          <a:prstGeom prst="rect">
            <a:avLst/>
          </a:prstGeom>
        </p:spPr>
        <p:txBody>
          <a:bodyPr vert="horz" lIns="95533" tIns="47767" rIns="95533" bIns="47767" rtlCol="0" anchor="b"/>
          <a:lstStyle>
            <a:lvl1pPr algn="r">
              <a:defRPr sz="1300"/>
            </a:lvl1pPr>
          </a:lstStyle>
          <a:p>
            <a:fld id="{B23DF462-A4DF-4CAC-973F-EAA28F4A9E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781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348880"/>
            <a:ext cx="7128792" cy="1512168"/>
          </a:xfrm>
        </p:spPr>
        <p:txBody>
          <a:bodyPr anchor="ctr">
            <a:normAutofit/>
          </a:bodyPr>
          <a:lstStyle>
            <a:lvl1pPr algn="ctr">
              <a:defRPr sz="44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6679" y="4003518"/>
            <a:ext cx="7128792" cy="1224136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4" y="0"/>
            <a:ext cx="9175613" cy="2142210"/>
          </a:xfrm>
          <a:prstGeom prst="rect">
            <a:avLst/>
          </a:prstGeom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102A8989-724E-A3EF-A7F3-95276E1A3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58" y="5517232"/>
            <a:ext cx="22574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11B79F07-E27A-4A7E-24F5-091DA8FB7B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5343"/>
            <a:ext cx="1924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 9">
            <a:extLst>
              <a:ext uri="{FF2B5EF4-FFF2-40B4-BE49-F238E27FC236}">
                <a16:creationId xmlns:a16="http://schemas.microsoft.com/office/drawing/2014/main" id="{B7E03F8D-7F8C-7846-EC46-E18D14A74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04581"/>
            <a:ext cx="2016223" cy="58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18D61-C16C-1456-9054-B54E8260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CD6C47-71C6-884B-5DF0-F389C34C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4A32-23D4-47AD-B794-938274C183F0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7AE63D-09BA-4146-7D51-5816578C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3681DB-403C-565D-07A7-7BB9C3C6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D29-274F-4C59-B4A4-DC30DD0B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6D4C46-EE29-56CC-B3A3-22922490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4A32-23D4-47AD-B794-938274C183F0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23D97D-2596-A7E7-0D34-E397CDFE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ADD3C2-B61C-4FB4-3989-C2968E9F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D29-274F-4C59-B4A4-DC30DD0B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52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2C26E-2469-2EDA-97B0-349BA7D8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0C80ED-4D96-BD3E-0202-25C2C2895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33806A-5623-9BB2-9814-A7A841A42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3B0ECC-C2B8-6E2C-1C63-7E9D1F58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4A32-23D4-47AD-B794-938274C183F0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4BE556-E4BE-DF57-C320-7625137C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0FD0C4-4FD7-896B-3DEB-CCD1BFCF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D29-274F-4C59-B4A4-DC30DD0B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532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0F8E3-DDAF-54A3-7DE3-F05D5F01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9500FC-3F8B-5F25-F5B8-8A3D62768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3D2439-0D41-9ACA-0095-CD572056E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6BBFC1-612E-927C-0F3E-CE6AB07C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4A32-23D4-47AD-B794-938274C183F0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7BF2CC-E291-9C0B-E69E-CEF050A0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6DCEF1-EA60-0A4D-3457-EAC05DBF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D29-274F-4C59-B4A4-DC30DD0B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89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9AA31A-4F19-1E8C-E39F-85500125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756EA8-B139-5492-DEF8-741BCF12C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A5E77C-C8F1-D16A-D5F3-B5097F69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4A32-23D4-47AD-B794-938274C183F0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4F8AE2-DB78-5B08-3888-5DEE9CF5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7F9627-A35D-D2D8-2034-DA81163D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D29-274F-4C59-B4A4-DC30DD0B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22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190BCA-A757-5BD4-A217-C42AD5F93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77ADC8-3E8C-B689-710B-F2E7B95BF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1DF8B-F871-323D-A5D9-40086AD0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4A32-23D4-47AD-B794-938274C183F0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5D67E0-3E8D-9D6D-045B-9A164667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371B90-A9BC-3BF5-C598-BC056658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D29-274F-4C59-B4A4-DC30DD0B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713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480416-90BE-FE72-C34F-AC535ACAB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2B6AEE-E1A1-12DA-811A-F663008DC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AAB5E9-F57E-956D-748A-234710A8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A142-6BBB-463B-8364-2D6FD3A0270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82FF35-621E-EC69-C60E-03C589CB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E1647C-020B-7995-A551-A5C164DA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B035-498E-4D2D-BD74-15AB0050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23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E1F97-67B8-0403-8BF8-79D779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A96AFA-2A00-9338-33A0-6BD08E8B3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C7416A-0A3D-42D0-A0D9-D77B62F2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A142-6BBB-463B-8364-2D6FD3A0270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2974FF-40B5-D075-7EC5-2B419ACE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74A4B-4EE4-2F87-8DC2-DB55FA9C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B035-498E-4D2D-BD74-15AB0050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423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3EB96-A57A-D85A-87D2-4880DB43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985B11-5543-09AA-DC77-36D8E815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CAFA5C-C641-6CF5-E2B7-09D5C283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A142-6BBB-463B-8364-2D6FD3A0270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9EA721-005B-FC09-403F-B3A8910E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6C56D3-CF2C-B000-2C50-523DE361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B035-498E-4D2D-BD74-15AB0050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97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B0EB7-B8D2-A4FB-4A66-1BE9BAC7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B96591-AFDD-7F69-7897-8A113BCA3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D72CA6-524F-1382-1D36-8F8CA04E4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3BB369-F7AC-F9DB-444A-886C6CB1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A142-6BBB-463B-8364-2D6FD3A0270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5DDCDB-7C76-CC4B-D19E-BFA326A1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6D8E11-38AC-D5A5-EB04-1FFA3873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B035-498E-4D2D-BD74-15AB0050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38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176080" cy="1252800"/>
          </a:xfrm>
        </p:spPr>
        <p:txBody>
          <a:bodyPr>
            <a:normAutofit/>
          </a:bodyPr>
          <a:lstStyle>
            <a:lvl1pPr algn="l">
              <a:defRPr sz="2800" cap="none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51520" y="1630800"/>
            <a:ext cx="8064896" cy="4525963"/>
          </a:xfrm>
        </p:spPr>
        <p:txBody>
          <a:bodyPr/>
          <a:lstStyle>
            <a:lvl1pPr marL="342900" indent="-342900">
              <a:buClr>
                <a:srgbClr val="EA5329"/>
              </a:buClr>
              <a:buFont typeface="Wingdings 3" pitchFamily="18" charset="2"/>
              <a:buChar char=""/>
              <a:defRPr sz="2400"/>
            </a:lvl1pPr>
            <a:lvl2pPr marL="742950" indent="-285750">
              <a:buClr>
                <a:srgbClr val="EA5329"/>
              </a:buClr>
              <a:buFont typeface="Wingdings" pitchFamily="2" charset="2"/>
              <a:buChar char="§"/>
              <a:defRPr sz="1800"/>
            </a:lvl2pPr>
            <a:lvl3pPr>
              <a:buClr>
                <a:srgbClr val="E1791F"/>
              </a:buClr>
              <a:buFont typeface="Courier New" pitchFamily="49" charset="0"/>
              <a:buChar char="o"/>
              <a:defRPr sz="1600"/>
            </a:lvl3pPr>
            <a:lvl4pPr>
              <a:buClr>
                <a:srgbClr val="E1791F"/>
              </a:buClr>
              <a:buFontTx/>
              <a:buBlip>
                <a:blip r:embed="rId2"/>
              </a:buBlip>
              <a:defRPr sz="1600"/>
            </a:lvl4pPr>
            <a:lvl5pPr>
              <a:buClr>
                <a:srgbClr val="E1791F"/>
              </a:buClr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</a:p>
          <a:p>
            <a:pPr lvl="4"/>
            <a:r>
              <a:rPr lang="fr-FR" dirty="0"/>
              <a:t> 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496" y="6440789"/>
            <a:ext cx="504056" cy="365125"/>
          </a:xfrm>
        </p:spPr>
        <p:txBody>
          <a:bodyPr anchor="t"/>
          <a:lstStyle>
            <a:lvl1pPr algn="l">
              <a:defRPr sz="1200">
                <a:solidFill>
                  <a:srgbClr val="1753AE"/>
                </a:solidFill>
              </a:defRPr>
            </a:lvl1pPr>
          </a:lstStyle>
          <a:p>
            <a:fld id="{F86D48A1-A25F-4000-9B85-17389A2F470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9552" y="6453336"/>
            <a:ext cx="6336704" cy="404664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solidFill>
                  <a:srgbClr val="002C58"/>
                </a:solidFill>
              </a:defRPr>
            </a:lvl1pPr>
          </a:lstStyle>
          <a:p>
            <a:r>
              <a:rPr lang="fr-FR" dirty="0"/>
              <a:t>Auteur / Événement / Date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B89D9-4CB2-236A-677F-0DC55491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C8FE6B-EE2E-C62C-6695-E497077C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2F24FC-738A-9296-F822-F71CD8F54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AF801E-DB76-2DB1-9E53-BBAF1A51D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54FF30-2631-1270-CD27-D86AF551F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128A5D-CDB6-9957-B4B6-8B163071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A142-6BBB-463B-8364-2D6FD3A0270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D9A9CC-D54C-70B9-C608-8AD391BA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8851D6-AB74-B723-DAF9-78BCC42A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B035-498E-4D2D-BD74-15AB0050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408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132A2-270B-D87D-418C-D94CD04F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DC8796-7377-20F0-45AA-25732830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A142-6BBB-463B-8364-2D6FD3A0270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648958-DADE-0EB1-E0D6-FE432E28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B784AB-4925-FF55-1867-B073F60C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B035-498E-4D2D-BD74-15AB0050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535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EE8474-1F14-9D9B-0FEC-10FA3CF2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A142-6BBB-463B-8364-2D6FD3A0270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BBBE14-D14B-487C-95FD-36632189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6B0D20-E7CF-57BE-36EC-28A7F602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B035-498E-4D2D-BD74-15AB0050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7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9083D-698A-E80A-2A66-470B28C6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1AE48E-F42C-2EBA-68CF-E80597089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60B7C4-E0C7-F391-FE6A-6B0B06735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F4120D-2809-0A1C-F337-B75F631E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A142-6BBB-463B-8364-2D6FD3A0270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DAE6B0-44EC-B991-1EDF-9BD691AE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B8F5BE-2147-1383-5AB1-7993967B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B035-498E-4D2D-BD74-15AB0050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540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28A35-3188-D44B-7951-A4A154B6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9D929A-C38A-1ABE-D093-CAC63990B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64DA64-4B67-565C-A6DE-8591A8437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C0AA75-7C9B-EC87-FB60-53F61D30C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A142-6BBB-463B-8364-2D6FD3A0270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CCB8E1-1730-3A12-3244-F2EAB7B9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EC5E66-271E-2D7E-5D31-A94ABE20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B035-498E-4D2D-BD74-15AB0050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106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A0E47-9A0F-0491-D895-EF53C961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C335EB-6E94-26AF-EAC8-05752B1B2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FB551D-E823-FDEB-639F-CFF0F8E2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A142-6BBB-463B-8364-2D6FD3A0270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41A835-B2B5-9296-B2CE-A6A57874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B7C2D1-7261-405C-3AAC-788D44EB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B035-498E-4D2D-BD74-15AB0050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23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E1DD54-D3C9-2031-EF08-04E6F0023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2DE52D-7973-A512-D300-0B4C0EC44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18802B-C394-8F4E-8E74-9706ECD2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A142-6BBB-463B-8364-2D6FD3A0270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B9784E-667B-6E8A-BE36-F80564A6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735ACC-3F94-4FF6-6EAD-D79F3FE2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B035-498E-4D2D-BD74-15AB0050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718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1AE83-5F40-444C-0155-0148B7F8C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7C8597-8512-65CA-0A1B-AECB67813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2DC3A4-B258-56C1-219E-DE368BBF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69B6-1CB1-4070-AADE-81481E8C34A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C8B1F2-173A-8816-2454-6F34A779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5037F6-AB59-017F-468E-DCB6F1E8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2D5F-A23A-4F61-B02B-28863D57E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150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86258-19CD-2B54-2118-79D93F5B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EB286-DBF5-B92A-9DBD-3F2B3B30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81C157-B19E-F478-3685-2B177C1C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69B6-1CB1-4070-AADE-81481E8C34A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49B3A6-4784-DFAF-89D2-F923F18A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F27F9-508D-1D36-A661-B832FD68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2D5F-A23A-4F61-B02B-28863D57E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40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BDB57-638C-D9BC-2C56-54C73008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E13B28-C831-2D95-606C-94CCFD528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6ED192-E34E-4DFB-BEAF-BC10A01E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69B6-1CB1-4070-AADE-81481E8C34A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7BC76B-3D11-4B51-71A7-8D8C2186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4D36A3-5CAC-C03D-A940-6EA0F9D7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2D5F-A23A-4F61-B02B-28863D57E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59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sans logos en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48A1-A25F-4000-9B85-17389A2F47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9552" y="6453336"/>
            <a:ext cx="7848872" cy="404664"/>
          </a:xfrm>
          <a:prstGeom prst="rect">
            <a:avLst/>
          </a:prstGeom>
        </p:spPr>
        <p:txBody>
          <a:bodyPr anchor="t"/>
          <a:lstStyle>
            <a:lvl1pPr algn="r">
              <a:defRPr sz="1000">
                <a:solidFill>
                  <a:srgbClr val="002C58"/>
                </a:solidFill>
              </a:defRPr>
            </a:lvl1pPr>
          </a:lstStyle>
          <a:p>
            <a:r>
              <a:rPr lang="fr-FR" dirty="0"/>
              <a:t>Auteur / Événement / Date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176080" cy="1252800"/>
          </a:xfrm>
        </p:spPr>
        <p:txBody>
          <a:bodyPr>
            <a:normAutofit/>
          </a:bodyPr>
          <a:lstStyle>
            <a:lvl1pPr algn="l">
              <a:defRPr sz="2800" cap="none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51520" y="1630800"/>
            <a:ext cx="8064896" cy="4525963"/>
          </a:xfrm>
        </p:spPr>
        <p:txBody>
          <a:bodyPr/>
          <a:lstStyle>
            <a:lvl1pPr marL="342900" indent="-342900">
              <a:buClr>
                <a:srgbClr val="EA5329"/>
              </a:buClr>
              <a:buFont typeface="Wingdings 3" pitchFamily="18" charset="2"/>
              <a:buChar char=""/>
              <a:defRPr sz="2400"/>
            </a:lvl1pPr>
            <a:lvl2pPr marL="742950" indent="-285750">
              <a:buClr>
                <a:srgbClr val="EA5329"/>
              </a:buClr>
              <a:buFont typeface="Wingdings" pitchFamily="2" charset="2"/>
              <a:buChar char="§"/>
              <a:defRPr sz="1800"/>
            </a:lvl2pPr>
            <a:lvl3pPr>
              <a:buClr>
                <a:srgbClr val="E1791F"/>
              </a:buClr>
              <a:buFont typeface="Courier New" pitchFamily="49" charset="0"/>
              <a:buChar char="o"/>
              <a:defRPr sz="1600"/>
            </a:lvl3pPr>
            <a:lvl4pPr>
              <a:buClr>
                <a:srgbClr val="E1791F"/>
              </a:buClr>
              <a:buFontTx/>
              <a:buBlip>
                <a:blip r:embed="rId2"/>
              </a:buBlip>
              <a:defRPr sz="1600"/>
            </a:lvl4pPr>
            <a:lvl5pPr>
              <a:buClr>
                <a:srgbClr val="E1791F"/>
              </a:buClr>
              <a:buFontTx/>
              <a:buBlip>
                <a:blip r:embed="rId3"/>
              </a:buBlip>
              <a:defRPr sz="1600"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</a:p>
          <a:p>
            <a:pPr lvl="4"/>
            <a:r>
              <a:rPr lang="fr-FR" dirty="0"/>
              <a:t> 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75559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C7D00-F234-1B8F-99CD-41EB380E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19B38F-0EED-731A-40C9-0E5FBF34F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5843B3-2D45-B50D-EB3E-A87195B06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29A3B7-716C-2945-EBEA-C8DECE11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69B6-1CB1-4070-AADE-81481E8C34A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1C0300-BB10-F0C2-3229-5BC29113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287467-B30B-AD2B-CB58-780144CE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2D5F-A23A-4F61-B02B-28863D57E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671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5091D-C591-6607-4C7E-4BA8CE6F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BB6925-CAFB-3D26-4214-6C2774ED0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CA5929-AE37-87DC-1773-BF517D05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8C15B8-D318-B3FE-D423-FAFBA72A4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8C87DB-ACFD-0A52-E231-72944E960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94571E-A39B-4687-FF7D-B188E284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69B6-1CB1-4070-AADE-81481E8C34A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71DA65-867D-64BA-32C5-541B53EB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80A9FF-8ED1-68C5-04A8-0669D3D0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2D5F-A23A-4F61-B02B-28863D57E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423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8762A-7EFC-B3EE-0BE2-B608F04F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680970-5083-25D7-5460-4C1146E6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69B6-1CB1-4070-AADE-81481E8C34A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F6ADC5-0707-358A-EB09-83E095AD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BD279F-1F4A-C69D-6379-3D77935E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2D5F-A23A-4F61-B02B-28863D57E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5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A0F9DE-37A4-2062-C90E-AB0D1F14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69B6-1CB1-4070-AADE-81481E8C34A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718912-F8BF-5D6E-C1CC-D286A7B5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C5EB5B-BDA8-F77A-DB79-AFB03501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2D5F-A23A-4F61-B02B-28863D57E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866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39DCC-80A5-515A-91E7-202A7EF3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AD08E4-DECE-A278-73A8-6844AB26B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BE75A3-44C8-2228-7D67-FA92BC199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581D11-6008-94BA-3825-168FA261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69B6-1CB1-4070-AADE-81481E8C34A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1A3E0E-FE64-E100-589F-614547AF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0852D7-F13D-AE48-B531-1D274B75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2D5F-A23A-4F61-B02B-28863D57E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49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7C198-9D5E-E044-F903-17301E90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FBA5A3-BDA6-647A-3D0A-B76B6E810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E0EA58-7E3D-A41A-7ACF-3558BA02E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A5B721-965A-8FC5-D3BA-5A7664B0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69B6-1CB1-4070-AADE-81481E8C34A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D76945-626A-3B15-3D7A-BBD2C8AF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94F974-33ED-CE7E-B7DB-481E8F58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2D5F-A23A-4F61-B02B-28863D57E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22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C8F94-2668-028B-DFF6-BAC63971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400703-A5B2-7FF4-8887-55C1C39B8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D351FC-30EA-A46B-13BA-60E81A43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69B6-1CB1-4070-AADE-81481E8C34A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56A8F3-2D63-A24F-B15E-B596B42B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26564A-8042-AF9F-B9A2-83926484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2D5F-A23A-4F61-B02B-28863D57E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338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6BAA03-8C7F-8DE6-A8B7-101832785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933A5F-E086-A9EC-FD50-E773E97DA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95B00-64DA-E5F3-73E5-24589F1B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69B6-1CB1-4070-AADE-81481E8C34A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0F4A87-3F80-7D08-682C-D289F0DF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0DC5B9-0187-D7E8-659E-9A048777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2D5F-A23A-4F61-B02B-28863D57E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247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0A00C-718F-13A8-BB10-761E8B5DE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3B45A9-BBA6-FB63-2F52-B93C72E41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A90E62-81EE-9097-10CE-E19E9696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7793-4737-434B-8CF6-B3F3DD3A531D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514C6-48CD-6103-38AD-F8C8B959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D9AA56-9297-B867-F91F-50E532C2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7DE2-F68E-43E5-A3ED-A2969484A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328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ED4541-04B9-263A-61EB-8B75D123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36559-C44D-79CF-C036-AD9AA83F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7EBCB7-90BA-FD29-C362-2D592770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7793-4737-434B-8CF6-B3F3DD3A531D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40AC0-2CFF-10BE-B6BC-8BEDC634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563040-199B-F93C-9E16-71DF13FB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7DE2-F68E-43E5-A3ED-A2969484A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6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48A1-A25F-4000-9B85-17389A2F47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784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0C2AC-0241-F17D-360F-76980AC0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4A0D8-603C-FB75-6BFD-65550DFC4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2C9F62-6DB1-6907-7896-1E0B8500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7793-4737-434B-8CF6-B3F3DD3A531D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AB1462-204A-1F30-5A09-578361CF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7995D4-A835-5535-6D3C-8C16436E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7DE2-F68E-43E5-A3ED-A2969484A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447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8FE49-B2F2-C23E-F158-C59C1933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071FE4-9683-C1D9-E23B-1A1F16827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5864BD-AEC0-CAFC-A987-FEA271B36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E8F5B5-92C5-F140-B95C-408BFB70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7793-4737-434B-8CF6-B3F3DD3A531D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6C2630-103D-7B0D-D1CA-CCDABDF6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5AB1E6-9693-15E5-A685-9BE33E64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7DE2-F68E-43E5-A3ED-A2969484A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376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792A08-3031-714B-A80B-6A4A3436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F6C921-EC4A-FB52-863F-59E08ABA7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0DC09F-0622-4E9B-4AEE-C447CF3FA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3052DD-E685-ECAC-B8B6-D1BF98BB7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E808B6-E868-C865-6B3C-980F472BF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5F00FC-3745-7CF9-CD96-89DD92EF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7793-4737-434B-8CF6-B3F3DD3A531D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72D1B2-E81A-055B-50F3-FFBCEC3B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844165-7089-FAEF-5554-8887394C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7DE2-F68E-43E5-A3ED-A2969484A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414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9E103-9470-3397-71DB-8F4394C2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0D2021-7009-ABD2-D865-5A8B3D7C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7793-4737-434B-8CF6-B3F3DD3A531D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63843E-2885-5EDD-3DF0-67ECABF0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7311B5-1720-61EB-0113-433D3875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7DE2-F68E-43E5-A3ED-A2969484A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991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CCE4AB9-ABE5-79AF-8D77-F570F525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7793-4737-434B-8CF6-B3F3DD3A531D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38E117-AF3F-4E0F-8046-49368EF3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C5A60A-709A-7FA1-3224-2C003591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7DE2-F68E-43E5-A3ED-A2969484A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81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7B3E6-A3BC-6DA6-7B6D-8340527E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C1C32C-C939-2381-B347-9C38F5410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5F3D08-B598-9633-2711-80EE64AC3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E6DADD-D7B8-3F1F-E4C4-4C36EFDF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7793-4737-434B-8CF6-B3F3DD3A531D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749A5A-2616-4D6F-1A87-5A36D3F8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CACB2F-1B0C-C18A-9687-6956D8D1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7DE2-F68E-43E5-A3ED-A2969484A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39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6DFD0-8ED8-DA80-3E6C-1E700B8D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203B39-459A-C3AD-52E2-D42566801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481E95-84D9-926F-536D-8F9B68732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207BFA-DFA3-4306-B848-C78F2EBA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7793-4737-434B-8CF6-B3F3DD3A531D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D42556-125C-E231-2D92-ECFC96E1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56775E-8905-08CD-084A-AF899A1E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7DE2-F68E-43E5-A3ED-A2969484A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554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673FE-243F-5117-3DA3-0ACFDA17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2CDDE1-3699-5783-31F0-948A466A6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542AF4-F599-3C97-9A0B-07E275BB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7793-4737-434B-8CF6-B3F3DD3A531D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F15B4B-197C-6E88-F148-B6E30F4C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EA57DD-EEC5-7522-9983-11337984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7DE2-F68E-43E5-A3ED-A2969484A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225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33DC23-FB60-A2B2-F526-39204499F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DE3A1B-E1B9-B98F-F5D9-6F3EC60A4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127F64-EE68-2E0F-32E1-FFB75C52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7793-4737-434B-8CF6-B3F3DD3A531D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50AE69-D1F3-EA69-F164-64DD89D4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DA7E34-E2C2-0721-3AD0-15A55147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7DE2-F68E-43E5-A3ED-A2969484A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8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294BB-DF5C-F2EF-8ADF-9AE0E3F5A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688B1E-24CA-DAF2-59F0-1BA5344D1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4A6E91-4211-715C-CECF-2D6F0774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4A32-23D4-47AD-B794-938274C183F0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73B81C-791A-870F-C82A-EDD7AB3A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7E39FC-E4DD-B1BC-8DEF-63B25FBC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D29-274F-4C59-B4A4-DC30DD0B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53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C1E04-A672-19F6-4A35-0FC6603C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5FD7F2-3469-B337-4177-9D9809753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4B3044-5CC7-8232-49FC-285DC89F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4A32-23D4-47AD-B794-938274C183F0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EBB92A-9A9B-60C8-D440-1DDFDA10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FB4FEF-40A5-BC4D-03A2-E2DD0C58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D29-274F-4C59-B4A4-DC30DD0B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6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64C71-E6CF-4AD7-B8F1-F8F15B02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291468-6731-9FA3-5F7B-801AB72FC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3BE6BB-877B-D343-1471-00EE7A36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4A32-23D4-47AD-B794-938274C183F0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381C70-9FCB-8B4A-590E-D8A95487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79FFFC-DA54-D689-7A4D-470A8A241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D29-274F-4C59-B4A4-DC30DD0B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31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A5F2B-2265-E86C-66A3-FF8B57AC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7A1DA6-7594-3CCE-EC1E-870544232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1B0D59-C4C7-3D5E-0ECC-03C8E39B8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FEED99-E955-CED7-3D8A-94CD25F8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4A32-23D4-47AD-B794-938274C183F0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C288BC-6B0C-9214-1D13-D36E68E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9C66E2-0DE7-97DF-5410-B7BCD61C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D29-274F-4C59-B4A4-DC30DD0B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88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2BFEF-4686-B0E8-BC3C-199F11F6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8547B1-1340-A5D4-63A7-F164A96B9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6500FC-31C0-DB4C-8780-231B978B1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B01232-2381-F9B5-7C54-7D40AFFBD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7CBE8A-D092-768B-151A-666D8073F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B810C1-9AD4-7939-D749-D3329725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4A32-23D4-47AD-B794-938274C183F0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1FE3E2-EF87-12CF-3383-FA50C251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7D5255-B399-23BB-69C6-4CD6117A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2D29-274F-4C59-B4A4-DC30DD0B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82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50088" y="6448251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48A1-A25F-4000-9B85-17389A2F47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7" r:id="rId3"/>
    <p:sldLayoutId id="2147483656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EF3C30-F747-5846-D674-5F3FD9B5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69111A-AD1E-C4C6-08F7-79E42DE2C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7113CA-42F3-8CC4-F705-E0B712F18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4A32-23D4-47AD-B794-938274C183F0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96E97F-EA01-6CE3-E3CF-CEB1AD55F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3A107F-E538-AD67-F472-8EE5A2B80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2D29-274F-4C59-B4A4-DC30DD0B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8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9FDADF-7A26-8A71-EE30-50CFD602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4E3918-B360-3191-CB9B-695D8B1B3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3ECA99-468E-1125-BE27-7600ED2B9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A142-6BBB-463B-8364-2D6FD3A0270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F8209-C5F7-965E-99B0-BA79FFFF5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4C3304-B5BD-F4D9-8540-B87E07C5E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B035-498E-4D2D-BD74-15AB0050B1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75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C69696-D4D5-C11C-66E1-20C61390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54AA67-FBF6-B01E-97AC-293B07B9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8C0AD0-37CA-10CE-9542-A8546867F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B69B6-1CB1-4070-AADE-81481E8C34AA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30371E-648C-A0EA-CCE7-F38A6867A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DCDCD9-7D40-68EB-4E1C-992F39BF5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2D5F-A23A-4F61-B02B-28863D57E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6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EB6BA0-2146-574A-CB11-F9F48F37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FC6486-DB1B-B1E6-107B-37385F422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45B9C-2C06-5BD1-1B88-6A8F4980D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7793-4737-434B-8CF6-B3F3DD3A531D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0CF08A-4ADF-B984-67C4-5D6314B2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A9F646-166C-1676-351F-F82805B89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7DE2-F68E-43E5-A3ED-A2969484A9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8201600-4666-523C-22CE-07A3788F3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48A1-A25F-4000-9B85-17389A2F4709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 descr="Comment préparer la coupe du bois en Forêt ? | Forest Time">
            <a:extLst>
              <a:ext uri="{FF2B5EF4-FFF2-40B4-BE49-F238E27FC236}">
                <a16:creationId xmlns:a16="http://schemas.microsoft.com/office/drawing/2014/main" id="{A31945BF-41E5-0CB7-4A37-FBC2B105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/>
          <a:stretch>
            <a:fillRect/>
          </a:stretch>
        </p:blipFill>
        <p:spPr bwMode="auto">
          <a:xfrm>
            <a:off x="3542869" y="3006897"/>
            <a:ext cx="5486039" cy="2656902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éduire et trier les biodéchets | Zero Waste France">
            <a:extLst>
              <a:ext uri="{FF2B5EF4-FFF2-40B4-BE49-F238E27FC236}">
                <a16:creationId xmlns:a16="http://schemas.microsoft.com/office/drawing/2014/main" id="{404729DE-71E5-1D0D-5F69-F4E72491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5" r="1" b="1"/>
          <a:stretch>
            <a:fillRect/>
          </a:stretch>
        </p:blipFill>
        <p:spPr bwMode="auto">
          <a:xfrm>
            <a:off x="6228184" y="308117"/>
            <a:ext cx="2800724" cy="2601054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ypes de biodéchets vitivinicoles et voies de valorisation | Techniloire">
            <a:extLst>
              <a:ext uri="{FF2B5EF4-FFF2-40B4-BE49-F238E27FC236}">
                <a16:creationId xmlns:a16="http://schemas.microsoft.com/office/drawing/2014/main" id="{F9A7F165-565C-A203-1259-DE088BF7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12349" b="1"/>
          <a:stretch>
            <a:fillRect/>
          </a:stretch>
        </p:blipFill>
        <p:spPr bwMode="auto">
          <a:xfrm>
            <a:off x="3541254" y="332894"/>
            <a:ext cx="3118978" cy="2576275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E313647-C09C-8895-F63F-89778E251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942" y="5987513"/>
            <a:ext cx="6043012" cy="876977"/>
          </a:xfrm>
          <a:prstGeom prst="rect">
            <a:avLst/>
          </a:prstGeom>
        </p:spPr>
      </p:pic>
      <p:pic>
        <p:nvPicPr>
          <p:cNvPr id="7" name="Image 6" descr="Une image contenant logo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D320FFA6-C39D-9DBB-64A9-95A71D8CFD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4" y="122083"/>
            <a:ext cx="744523" cy="10108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8F4CB5-1287-21CD-D384-ED97F2995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627" y="41530"/>
            <a:ext cx="1080100" cy="10108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F29FB3F-A9E2-88C4-DC38-5C4C26F1E09F}"/>
              </a:ext>
            </a:extLst>
          </p:cNvPr>
          <p:cNvSpPr txBox="1"/>
          <p:nvPr/>
        </p:nvSpPr>
        <p:spPr>
          <a:xfrm>
            <a:off x="0" y="2390270"/>
            <a:ext cx="4400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Présentation du projet (Nom du projet)</a:t>
            </a:r>
          </a:p>
        </p:txBody>
      </p:sp>
    </p:spTree>
    <p:extLst>
      <p:ext uri="{BB962C8B-B14F-4D97-AF65-F5344CB8AC3E}">
        <p14:creationId xmlns:p14="http://schemas.microsoft.com/office/powerpoint/2010/main" val="322562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51520" y="1630801"/>
            <a:ext cx="8064896" cy="3094344"/>
          </a:xfrm>
        </p:spPr>
        <p:txBody>
          <a:bodyPr/>
          <a:lstStyle/>
          <a:p>
            <a:pPr marL="354013" indent="-176213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dirty="0">
                <a:latin typeface="Calibri" pitchFamily="34" charset="0"/>
                <a:cs typeface="Calibri" pitchFamily="34" charset="0"/>
              </a:rPr>
              <a:t>La présentation doit apporter les informations nécessaires pour permettre une bonne compréhension du projet. </a:t>
            </a:r>
          </a:p>
          <a:p>
            <a:pPr marL="354013" indent="-176213" algn="just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354013" indent="-176213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b="1" dirty="0">
                <a:latin typeface="Calibri" pitchFamily="34" charset="0"/>
                <a:cs typeface="Calibri" pitchFamily="34" charset="0"/>
              </a:rPr>
              <a:t>Cette présentation reste confidentielle </a:t>
            </a:r>
            <a:r>
              <a:rPr lang="fr-FR" dirty="0">
                <a:latin typeface="Calibri" pitchFamily="34" charset="0"/>
                <a:cs typeface="Calibri" pitchFamily="34" charset="0"/>
              </a:rPr>
              <a:t>et est strictement réservée au comité d'évaluation de l'AMI « Valorisez vos coproduits issus de la biomasse -VALCOBIO" de la Région Nouvelle-Aquitaine.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48A1-A25F-4000-9B85-17389A2F470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Auteur / Événement / Date</a:t>
            </a:r>
            <a:endParaRPr lang="fr-FR" dirty="0"/>
          </a:p>
        </p:txBody>
      </p:sp>
      <p:pic>
        <p:nvPicPr>
          <p:cNvPr id="3" name="Image 2" descr="Une image contenant logo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7B177124-379A-9341-97BC-19BF1EFC1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77" y="111307"/>
            <a:ext cx="744523" cy="10108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B3965F4-D4AC-F615-456F-2FFF8E07F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900" y="65593"/>
            <a:ext cx="1080100" cy="10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6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48A1-A25F-4000-9B85-17389A2F470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1520" y="120957"/>
            <a:ext cx="8856984" cy="1628800"/>
          </a:xfrm>
        </p:spPr>
        <p:txBody>
          <a:bodyPr>
            <a:normAutofit/>
          </a:bodyPr>
          <a:lstStyle/>
          <a:p>
            <a:r>
              <a:rPr lang="fr-FR" dirty="0"/>
              <a:t>SYNTHESE DU PROJET</a:t>
            </a:r>
            <a:br>
              <a:rPr lang="fr-FR" dirty="0"/>
            </a:b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Synthèse d’une dizaine de lignes présentant les objectifs, enjeux, nature du projet</a:t>
            </a:r>
            <a:br>
              <a:rPr lang="fr-FR" sz="16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Préciser le choix du parcours choisi (Caractérisation de la ressource/étude de faisabilité/expérimentation)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75252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038" y="144774"/>
            <a:ext cx="1080100" cy="1010886"/>
          </a:xfrm>
          <a:prstGeom prst="rect">
            <a:avLst/>
          </a:prstGeom>
        </p:spPr>
      </p:pic>
      <p:pic>
        <p:nvPicPr>
          <p:cNvPr id="4" name="Image 3" descr="Une image contenant logo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CA014911-8D68-0680-DF95-FCE71C114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15" y="144774"/>
            <a:ext cx="744523" cy="10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48A1-A25F-4000-9B85-17389A2F470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PROJET</a:t>
            </a:r>
            <a:br>
              <a:rPr lang="fr-FR" dirty="0"/>
            </a:b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préciser les rôles/compétences de l’équipe et des partenaires mobilisés.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7260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" name="Image 1" descr="Une image contenant logo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A54AFB33-C4A1-D547-F870-672A30FED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15" y="144774"/>
            <a:ext cx="744523" cy="10108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4D6A1B6-4064-F932-BA5D-8CA598DB6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038" y="144774"/>
            <a:ext cx="1080100" cy="10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48A1-A25F-4000-9B85-17389A2F470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CALENDRIER PREVISIONNEL</a:t>
            </a:r>
            <a:br>
              <a:rPr lang="fr-FR" dirty="0"/>
            </a:b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Possibilité d’utiliser un diagramme de Gantt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00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" name="Image 1" descr="Une image contenant logo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CA8E852B-EB8A-3191-A554-B262C742A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15" y="144774"/>
            <a:ext cx="744523" cy="10108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B285C81-F00E-EE20-AC67-69319D7FC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038" y="144774"/>
            <a:ext cx="1080100" cy="10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48A1-A25F-4000-9B85-17389A2F470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72808" cy="1064160"/>
          </a:xfrm>
        </p:spPr>
        <p:txBody>
          <a:bodyPr>
            <a:normAutofit fontScale="90000"/>
          </a:bodyPr>
          <a:lstStyle/>
          <a:p>
            <a:r>
              <a:rPr lang="fr-FR" dirty="0"/>
              <a:t>EN QUOI LE PROJET REPOND AUX ATTENDUS DE VALCOBIO</a:t>
            </a:r>
            <a:br>
              <a:rPr lang="fr-FR" dirty="0"/>
            </a:b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Démontrer le caractère innovant du projet, stratégie propriété intellectuelle, retombées économiques du projet, capacité d’essaimage du projet/émergence de nouveaux circuits d’approvisionnement au niveau régional, impact environnemental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518457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Une image contenant logo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7770012E-DA52-4B77-D021-B6FCCEA33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15" y="144774"/>
            <a:ext cx="744523" cy="10108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049E0F-4566-3601-525B-3FEBF87D5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038" y="144774"/>
            <a:ext cx="1080100" cy="10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48A1-A25F-4000-9B85-17389A2F4709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1520" y="0"/>
            <a:ext cx="6913995" cy="1252800"/>
          </a:xfrm>
        </p:spPr>
        <p:txBody>
          <a:bodyPr>
            <a:normAutofit/>
          </a:bodyPr>
          <a:lstStyle/>
          <a:p>
            <a:r>
              <a:rPr lang="fr-FR" dirty="0"/>
              <a:t>BUDGET PREVISIONNEL DU PROJET</a:t>
            </a:r>
            <a:br>
              <a:rPr lang="fr-FR" dirty="0"/>
            </a:br>
            <a:r>
              <a:rPr lang="fr-FR" sz="1600" i="1" dirty="0">
                <a:solidFill>
                  <a:schemeClr val="bg1">
                    <a:lumMod val="50000"/>
                  </a:schemeClr>
                </a:solidFill>
              </a:rPr>
              <a:t>Reprendre le tableau des dépenses et recettes du projet dans le dossier de candidature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" name="Image 1" descr="Une image contenant logo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E99EA1C2-935C-8F61-86B0-73BCDD3C2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15" y="56929"/>
            <a:ext cx="744523" cy="10108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C58DF9C-89B5-1C0D-599D-4D3EAEACC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038" y="144774"/>
            <a:ext cx="1080100" cy="10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39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5940</TotalTime>
  <Words>187</Words>
  <Application>Microsoft Office PowerPoint</Application>
  <PresentationFormat>Affichage à l'écran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Wingdings 3</vt:lpstr>
      <vt:lpstr>Thème Office</vt:lpstr>
      <vt:lpstr>3_Conception personnalisée</vt:lpstr>
      <vt:lpstr>2_Conception personnalisée</vt:lpstr>
      <vt:lpstr>1_Conception personnalisée</vt:lpstr>
      <vt:lpstr>Conception personnalisée</vt:lpstr>
      <vt:lpstr>Présentation PowerPoint</vt:lpstr>
      <vt:lpstr>NOTE</vt:lpstr>
      <vt:lpstr>SYNTHESE DU PROJET Synthèse d’une dizaine de lignes présentant les objectifs, enjeux, nature du projet Préciser le choix du parcours choisi (Caractérisation de la ressource/étude de faisabilité/expérimentation)</vt:lpstr>
      <vt:lpstr>EQUIPE PROJET préciser les rôles/compétences de l’équipe et des partenaires mobilisés.</vt:lpstr>
      <vt:lpstr>CALENDRIER PREVISIONNEL Possibilité d’utiliser un diagramme de Gantt</vt:lpstr>
      <vt:lpstr>EN QUOI LE PROJET REPOND AUX ATTENDUS DE VALCOBIO Démontrer le caractère innovant du projet, stratégie propriété intellectuelle, retombées économiques du projet, capacité d’essaimage du projet/émergence de nouveaux circuits d’approvisionnement au niveau régional, impact environnemental</vt:lpstr>
      <vt:lpstr>BUDGET PREVISIONNEL DU PROJET Reprendre le tableau des dépenses et recettes du projet dans le dossier de candidature</vt:lpstr>
    </vt:vector>
  </TitlesOfParts>
  <Company>2ADI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19 MARS 2012</dc:title>
  <dc:creator>Muriel Faucon-Génin</dc:creator>
  <cp:lastModifiedBy>Isabelle GUIRAL</cp:lastModifiedBy>
  <cp:revision>529</cp:revision>
  <cp:lastPrinted>2017-09-08T09:05:27Z</cp:lastPrinted>
  <dcterms:created xsi:type="dcterms:W3CDTF">2012-01-16T08:04:36Z</dcterms:created>
  <dcterms:modified xsi:type="dcterms:W3CDTF">2026-04-21T09:29:49Z</dcterms:modified>
</cp:coreProperties>
</file>